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9292"/>
    <a:srgbClr val="337389"/>
    <a:srgbClr val="E46868"/>
    <a:srgbClr val="F7C175"/>
    <a:srgbClr val="59B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67"/>
    <p:restoredTop sz="94772"/>
  </p:normalViewPr>
  <p:slideViewPr>
    <p:cSldViewPr snapToGrid="0">
      <p:cViewPr>
        <p:scale>
          <a:sx n="145" d="100"/>
          <a:sy n="145" d="100"/>
        </p:scale>
        <p:origin x="290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42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80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58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93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71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24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87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6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011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24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0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73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oneTexte 23">
            <a:extLst>
              <a:ext uri="{FF2B5EF4-FFF2-40B4-BE49-F238E27FC236}">
                <a16:creationId xmlns:a16="http://schemas.microsoft.com/office/drawing/2014/main" id="{25285DB4-B060-D847-75DD-C73E875F51F8}"/>
              </a:ext>
            </a:extLst>
          </p:cNvPr>
          <p:cNvSpPr txBox="1"/>
          <p:nvPr/>
        </p:nvSpPr>
        <p:spPr>
          <a:xfrm>
            <a:off x="1008010" y="467938"/>
            <a:ext cx="55436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Les politiques commerciales</a:t>
            </a:r>
            <a:endParaRPr lang="fr-FR" sz="1374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74E3F651-E3CC-CD74-880C-C8DB64A30F5D}"/>
              </a:ext>
            </a:extLst>
          </p:cNvPr>
          <p:cNvSpPr/>
          <p:nvPr/>
        </p:nvSpPr>
        <p:spPr>
          <a:xfrm>
            <a:off x="2004954" y="1376268"/>
            <a:ext cx="4177421" cy="308057"/>
          </a:xfrm>
          <a:prstGeom prst="roundRect">
            <a:avLst>
              <a:gd name="adj" fmla="val 24888"/>
            </a:avLst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Chaque État peut choisir sa politique commerciale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B9195160-E73D-7461-2A39-7D65946DA71D}"/>
              </a:ext>
            </a:extLst>
          </p:cNvPr>
          <p:cNvCxnSpPr>
            <a:cxnSpLocks/>
            <a:stCxn id="9" idx="2"/>
          </p:cNvCxnSpPr>
          <p:nvPr/>
        </p:nvCxnSpPr>
        <p:spPr>
          <a:xfrm flipH="1">
            <a:off x="4093664" y="1684325"/>
            <a:ext cx="1" cy="306207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F5649159-DA61-8CDE-03FC-B941BD81B528}"/>
              </a:ext>
            </a:extLst>
          </p:cNvPr>
          <p:cNvSpPr/>
          <p:nvPr/>
        </p:nvSpPr>
        <p:spPr>
          <a:xfrm>
            <a:off x="2004954" y="2424340"/>
            <a:ext cx="1835913" cy="302940"/>
          </a:xfrm>
          <a:prstGeom prst="roundRect">
            <a:avLst>
              <a:gd name="adj" fmla="val 21953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Libre-échange </a:t>
            </a:r>
          </a:p>
        </p:txBody>
      </p:sp>
      <p:sp>
        <p:nvSpPr>
          <p:cNvPr id="49" name="Rectangle : coins arrondis 48">
            <a:extLst>
              <a:ext uri="{FF2B5EF4-FFF2-40B4-BE49-F238E27FC236}">
                <a16:creationId xmlns:a16="http://schemas.microsoft.com/office/drawing/2014/main" id="{4C8E082D-0106-94C7-58C3-65A48915610F}"/>
              </a:ext>
            </a:extLst>
          </p:cNvPr>
          <p:cNvSpPr/>
          <p:nvPr/>
        </p:nvSpPr>
        <p:spPr>
          <a:xfrm>
            <a:off x="4346463" y="2424806"/>
            <a:ext cx="1835912" cy="318291"/>
          </a:xfrm>
          <a:prstGeom prst="roundRect">
            <a:avLst>
              <a:gd name="adj" fmla="val 30166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Protectionnisme</a:t>
            </a:r>
          </a:p>
        </p:txBody>
      </p:sp>
      <p:sp>
        <p:nvSpPr>
          <p:cNvPr id="59" name="Rectangle : coins arrondis 58">
            <a:extLst>
              <a:ext uri="{FF2B5EF4-FFF2-40B4-BE49-F238E27FC236}">
                <a16:creationId xmlns:a16="http://schemas.microsoft.com/office/drawing/2014/main" id="{A2674E9F-4684-C17B-E107-A5658F9BD531}"/>
              </a:ext>
            </a:extLst>
          </p:cNvPr>
          <p:cNvSpPr/>
          <p:nvPr/>
        </p:nvSpPr>
        <p:spPr>
          <a:xfrm>
            <a:off x="315900" y="3422655"/>
            <a:ext cx="2409092" cy="1438927"/>
          </a:xfrm>
          <a:prstGeom prst="roundRect">
            <a:avLst>
              <a:gd name="adj" fmla="val 5834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Mesures </a:t>
            </a:r>
          </a:p>
          <a:p>
            <a:pPr algn="ctr"/>
            <a:endParaRPr lang="fr-FR" sz="600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Tarifaires : suppression </a:t>
            </a:r>
            <a:b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des frais de douane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Non tarifaires : simplification </a:t>
            </a:r>
            <a:b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des réglementations, </a:t>
            </a:r>
            <a:b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des quotas et des procédures douanières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5D05236-FCAB-BD9E-095E-FBA4255973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3253" y="3380786"/>
            <a:ext cx="34891" cy="41869"/>
          </a:xfrm>
          <a:prstGeom prst="rect">
            <a:avLst/>
          </a:prstGeom>
        </p:spPr>
      </p:pic>
      <p:cxnSp>
        <p:nvCxnSpPr>
          <p:cNvPr id="32" name="Connecteur en angle 31">
            <a:extLst>
              <a:ext uri="{FF2B5EF4-FFF2-40B4-BE49-F238E27FC236}">
                <a16:creationId xmlns:a16="http://schemas.microsoft.com/office/drawing/2014/main" id="{ED0DEF7B-6F32-304C-2861-DCA109B52BBD}"/>
              </a:ext>
            </a:extLst>
          </p:cNvPr>
          <p:cNvCxnSpPr>
            <a:cxnSpLocks/>
            <a:stCxn id="49" idx="0"/>
            <a:endCxn id="14" idx="0"/>
          </p:cNvCxnSpPr>
          <p:nvPr/>
        </p:nvCxnSpPr>
        <p:spPr>
          <a:xfrm rot="16200000" flipV="1">
            <a:off x="4093432" y="1253819"/>
            <a:ext cx="466" cy="2341508"/>
          </a:xfrm>
          <a:prstGeom prst="bentConnector3">
            <a:avLst>
              <a:gd name="adj1" fmla="val 92551288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7" name="ZoneTexte 176">
            <a:extLst>
              <a:ext uri="{FF2B5EF4-FFF2-40B4-BE49-F238E27FC236}">
                <a16:creationId xmlns:a16="http://schemas.microsoft.com/office/drawing/2014/main" id="{DB4AB59B-D87C-EE2D-6B1D-32F5FD0CBA60}"/>
              </a:ext>
            </a:extLst>
          </p:cNvPr>
          <p:cNvSpPr txBox="1"/>
          <p:nvPr/>
        </p:nvSpPr>
        <p:spPr>
          <a:xfrm>
            <a:off x="11920927" y="1982471"/>
            <a:ext cx="37850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fr-FR" dirty="0"/>
            </a:br>
            <a:endParaRPr lang="fr-FR" dirty="0"/>
          </a:p>
        </p:txBody>
      </p:sp>
      <p:sp>
        <p:nvSpPr>
          <p:cNvPr id="191" name="Rectangle : coins arrondis 190">
            <a:extLst>
              <a:ext uri="{FF2B5EF4-FFF2-40B4-BE49-F238E27FC236}">
                <a16:creationId xmlns:a16="http://schemas.microsoft.com/office/drawing/2014/main" id="{382E8544-C9BF-4C55-05E1-A2F27AA237E4}"/>
              </a:ext>
            </a:extLst>
          </p:cNvPr>
          <p:cNvSpPr/>
          <p:nvPr/>
        </p:nvSpPr>
        <p:spPr>
          <a:xfrm>
            <a:off x="2901329" y="3422655"/>
            <a:ext cx="1917346" cy="1438927"/>
          </a:xfrm>
          <a:prstGeom prst="roundRect">
            <a:avLst>
              <a:gd name="adj" fmla="val 7056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Avantages</a:t>
            </a:r>
          </a:p>
          <a:p>
            <a:pPr algn="ctr"/>
            <a:endParaRPr lang="fr-FR" sz="600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Baisse des prix et diversité des biens et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Baisse des inégalités entre pays (rattrapage des pays émergents)</a:t>
            </a:r>
            <a:endParaRPr lang="fr-FR" sz="14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92" name="Rectangle : coins arrondis 191">
            <a:extLst>
              <a:ext uri="{FF2B5EF4-FFF2-40B4-BE49-F238E27FC236}">
                <a16:creationId xmlns:a16="http://schemas.microsoft.com/office/drawing/2014/main" id="{ED7E7268-4FEA-62B0-235C-DAE771BC21A8}"/>
              </a:ext>
            </a:extLst>
          </p:cNvPr>
          <p:cNvSpPr/>
          <p:nvPr/>
        </p:nvSpPr>
        <p:spPr>
          <a:xfrm>
            <a:off x="4995012" y="3414587"/>
            <a:ext cx="2181116" cy="1455060"/>
          </a:xfrm>
          <a:prstGeom prst="roundRect">
            <a:avLst>
              <a:gd name="adj" fmla="val 5263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Inconvénients</a:t>
            </a:r>
          </a:p>
          <a:p>
            <a:pPr algn="ctr"/>
            <a:endParaRPr lang="fr-FR" sz="600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Délocalisation et chômage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Augmentation des inégalités au sein des pays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Limite environnementale et moindre contrôle </a:t>
            </a:r>
            <a:b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de la qualité</a:t>
            </a:r>
          </a:p>
        </p:txBody>
      </p:sp>
      <p:cxnSp>
        <p:nvCxnSpPr>
          <p:cNvPr id="198" name="Connecteur en angle 197">
            <a:extLst>
              <a:ext uri="{FF2B5EF4-FFF2-40B4-BE49-F238E27FC236}">
                <a16:creationId xmlns:a16="http://schemas.microsoft.com/office/drawing/2014/main" id="{B1CACE35-7380-C557-7F26-F80D4AE70DC8}"/>
              </a:ext>
            </a:extLst>
          </p:cNvPr>
          <p:cNvCxnSpPr>
            <a:cxnSpLocks/>
            <a:stCxn id="192" idx="0"/>
            <a:endCxn id="59" idx="0"/>
          </p:cNvCxnSpPr>
          <p:nvPr/>
        </p:nvCxnSpPr>
        <p:spPr>
          <a:xfrm rot="16200000" flipH="1" flipV="1">
            <a:off x="3798974" y="1136059"/>
            <a:ext cx="8068" cy="4565124"/>
          </a:xfrm>
          <a:prstGeom prst="bentConnector3">
            <a:avLst>
              <a:gd name="adj1" fmla="val -5121939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Connecteur droit avec flèche 202">
            <a:extLst>
              <a:ext uri="{FF2B5EF4-FFF2-40B4-BE49-F238E27FC236}">
                <a16:creationId xmlns:a16="http://schemas.microsoft.com/office/drawing/2014/main" id="{5C0CDFA1-14F2-3A64-C099-454119BF8E3C}"/>
              </a:ext>
            </a:extLst>
          </p:cNvPr>
          <p:cNvCxnSpPr>
            <a:cxnSpLocks/>
            <a:endCxn id="191" idx="0"/>
          </p:cNvCxnSpPr>
          <p:nvPr/>
        </p:nvCxnSpPr>
        <p:spPr>
          <a:xfrm>
            <a:off x="3860002" y="2998177"/>
            <a:ext cx="0" cy="424478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7" name="Connecteur droit avec flèche 206">
            <a:extLst>
              <a:ext uri="{FF2B5EF4-FFF2-40B4-BE49-F238E27FC236}">
                <a16:creationId xmlns:a16="http://schemas.microsoft.com/office/drawing/2014/main" id="{C5D237E2-47FD-A0DD-A4E4-CD6B4F3A19B2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2922911" y="2727280"/>
            <a:ext cx="0" cy="270897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9373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78</Words>
  <Application>Microsoft Macintosh PowerPoint</Application>
  <PresentationFormat>Personnalisé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Samuel Biney</dc:creator>
  <cp:lastModifiedBy>Samuel Biney</cp:lastModifiedBy>
  <cp:revision>19</cp:revision>
  <dcterms:created xsi:type="dcterms:W3CDTF">2024-05-15T14:38:44Z</dcterms:created>
  <dcterms:modified xsi:type="dcterms:W3CDTF">2024-05-30T09:51:05Z</dcterms:modified>
</cp:coreProperties>
</file>